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E9DF-53A9-4C05-A3F8-5A08593D3F0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941D-3C2F-4C17-AB61-4D5A08F1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1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E9DF-53A9-4C05-A3F8-5A08593D3F0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941D-3C2F-4C17-AB61-4D5A08F1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4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E9DF-53A9-4C05-A3F8-5A08593D3F0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941D-3C2F-4C17-AB61-4D5A08F1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E9DF-53A9-4C05-A3F8-5A08593D3F0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941D-3C2F-4C17-AB61-4D5A08F1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E9DF-53A9-4C05-A3F8-5A08593D3F0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941D-3C2F-4C17-AB61-4D5A08F1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7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E9DF-53A9-4C05-A3F8-5A08593D3F0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941D-3C2F-4C17-AB61-4D5A08F1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E9DF-53A9-4C05-A3F8-5A08593D3F0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941D-3C2F-4C17-AB61-4D5A08F1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2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E9DF-53A9-4C05-A3F8-5A08593D3F0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941D-3C2F-4C17-AB61-4D5A08F1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4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E9DF-53A9-4C05-A3F8-5A08593D3F0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941D-3C2F-4C17-AB61-4D5A08F1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E9DF-53A9-4C05-A3F8-5A08593D3F0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941D-3C2F-4C17-AB61-4D5A08F1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E9DF-53A9-4C05-A3F8-5A08593D3F0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941D-3C2F-4C17-AB61-4D5A08F1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7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E9DF-53A9-4C05-A3F8-5A08593D3F0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E941D-3C2F-4C17-AB61-4D5A08F1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4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299106"/>
              </p:ext>
            </p:extLst>
          </p:nvPr>
        </p:nvGraphicFramePr>
        <p:xfrm>
          <a:off x="3446458" y="0"/>
          <a:ext cx="5307017" cy="6868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829180" imgH="7543481" progId="Acrobat.Document.DC">
                  <p:embed/>
                </p:oleObj>
              </mc:Choice>
              <mc:Fallback>
                <p:oleObj name="Acrobat Document" r:id="rId3" imgW="5829180" imgH="75434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6458" y="0"/>
                        <a:ext cx="5307017" cy="6868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87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822681"/>
              </p:ext>
            </p:extLst>
          </p:nvPr>
        </p:nvGraphicFramePr>
        <p:xfrm>
          <a:off x="3446458" y="0"/>
          <a:ext cx="5307017" cy="6868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829180" imgH="7543481" progId="Acrobat.Document.DC">
                  <p:embed/>
                </p:oleObj>
              </mc:Choice>
              <mc:Fallback>
                <p:oleObj name="Acrobat Document" r:id="rId3" imgW="5829180" imgH="75434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6458" y="0"/>
                        <a:ext cx="5307017" cy="6868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73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203772"/>
              </p:ext>
            </p:extLst>
          </p:nvPr>
        </p:nvGraphicFramePr>
        <p:xfrm>
          <a:off x="3446457" y="0"/>
          <a:ext cx="52987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5829180" imgH="7543481" progId="Acrobat.Document.DC">
                  <p:embed/>
                </p:oleObj>
              </mc:Choice>
              <mc:Fallback>
                <p:oleObj name="Acrobat Document" r:id="rId3" imgW="5829180" imgH="75434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6457" y="0"/>
                        <a:ext cx="529872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65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6886"/>
              </p:ext>
            </p:extLst>
          </p:nvPr>
        </p:nvGraphicFramePr>
        <p:xfrm>
          <a:off x="3446458" y="0"/>
          <a:ext cx="5297492" cy="685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5829180" imgH="7543481" progId="Acrobat.Document.DC">
                  <p:embed/>
                </p:oleObj>
              </mc:Choice>
              <mc:Fallback>
                <p:oleObj name="Acrobat Document" r:id="rId3" imgW="5829180" imgH="75434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6458" y="0"/>
                        <a:ext cx="5297492" cy="6856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669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638640"/>
              </p:ext>
            </p:extLst>
          </p:nvPr>
        </p:nvGraphicFramePr>
        <p:xfrm>
          <a:off x="3448050" y="2061"/>
          <a:ext cx="5305425" cy="686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3" imgW="5829180" imgH="7543481" progId="Acrobat.Document.DC">
                  <p:embed/>
                </p:oleObj>
              </mc:Choice>
              <mc:Fallback>
                <p:oleObj name="Acrobat Document" r:id="rId3" imgW="5829180" imgH="75434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8050" y="2061"/>
                        <a:ext cx="5305425" cy="6866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20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995979"/>
              </p:ext>
            </p:extLst>
          </p:nvPr>
        </p:nvGraphicFramePr>
        <p:xfrm>
          <a:off x="3429000" y="-22595"/>
          <a:ext cx="5314950" cy="687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Acrobat Document" r:id="rId3" imgW="5829180" imgH="7543481" progId="Acrobat.Document.DC">
                  <p:embed/>
                </p:oleObj>
              </mc:Choice>
              <mc:Fallback>
                <p:oleObj name="Acrobat Document" r:id="rId3" imgW="5829180" imgH="75434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-22595"/>
                        <a:ext cx="5314950" cy="6879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37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625723"/>
              </p:ext>
            </p:extLst>
          </p:nvPr>
        </p:nvGraphicFramePr>
        <p:xfrm>
          <a:off x="3448050" y="2061"/>
          <a:ext cx="5286375" cy="6842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Acrobat Document" r:id="rId3" imgW="5829180" imgH="7543481" progId="Acrobat.Document.DC">
                  <p:embed/>
                </p:oleObj>
              </mc:Choice>
              <mc:Fallback>
                <p:oleObj name="Acrobat Document" r:id="rId3" imgW="5829180" imgH="75434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8050" y="2061"/>
                        <a:ext cx="5286375" cy="6842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4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10" y="0"/>
            <a:ext cx="5298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9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Denhof</dc:creator>
  <cp:lastModifiedBy>Amy Schuler</cp:lastModifiedBy>
  <cp:revision>3</cp:revision>
  <dcterms:created xsi:type="dcterms:W3CDTF">2017-01-17T16:14:12Z</dcterms:created>
  <dcterms:modified xsi:type="dcterms:W3CDTF">2017-01-21T14:53:48Z</dcterms:modified>
</cp:coreProperties>
</file>